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32"/>
  </p:notesMasterIdLst>
  <p:handoutMasterIdLst>
    <p:handoutMasterId r:id="rId33"/>
  </p:handoutMasterIdLst>
  <p:sldIdLst>
    <p:sldId id="314" r:id="rId5"/>
    <p:sldId id="337" r:id="rId6"/>
    <p:sldId id="336" r:id="rId7"/>
    <p:sldId id="328" r:id="rId8"/>
    <p:sldId id="268" r:id="rId9"/>
    <p:sldId id="264" r:id="rId10"/>
    <p:sldId id="262" r:id="rId11"/>
    <p:sldId id="342" r:id="rId12"/>
    <p:sldId id="261" r:id="rId13"/>
    <p:sldId id="267" r:id="rId14"/>
    <p:sldId id="260" r:id="rId15"/>
    <p:sldId id="256" r:id="rId16"/>
    <p:sldId id="263" r:id="rId17"/>
    <p:sldId id="265" r:id="rId18"/>
    <p:sldId id="335" r:id="rId19"/>
    <p:sldId id="329" r:id="rId20"/>
    <p:sldId id="331" r:id="rId21"/>
    <p:sldId id="332" r:id="rId22"/>
    <p:sldId id="333" r:id="rId23"/>
    <p:sldId id="334" r:id="rId24"/>
    <p:sldId id="330" r:id="rId25"/>
    <p:sldId id="341" r:id="rId26"/>
    <p:sldId id="339" r:id="rId27"/>
    <p:sldId id="340" r:id="rId28"/>
    <p:sldId id="338" r:id="rId29"/>
    <p:sldId id="326" r:id="rId30"/>
    <p:sldId id="30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5388" autoAdjust="0"/>
  </p:normalViewPr>
  <p:slideViewPr>
    <p:cSldViewPr snapToGrid="0">
      <p:cViewPr varScale="1">
        <p:scale>
          <a:sx n="105" d="100"/>
          <a:sy n="105" d="100"/>
        </p:scale>
        <p:origin x="164" y="68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D64015-4E99-4A4A-805D-40C7B90F9B10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A057B42A-8F9C-4099-9307-2F9A4D046F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 homework here</a:t>
          </a:r>
        </a:p>
      </dgm:t>
    </dgm:pt>
    <dgm:pt modelId="{B1403BBA-A44F-4E45-A861-AF7B1C45FCBF}" type="parTrans" cxnId="{5C74D073-C7B0-43C0-8CCA-3DF3FB93A9AF}">
      <dgm:prSet/>
      <dgm:spPr/>
      <dgm:t>
        <a:bodyPr/>
        <a:lstStyle/>
        <a:p>
          <a:endParaRPr lang="en-US"/>
        </a:p>
      </dgm:t>
    </dgm:pt>
    <dgm:pt modelId="{D2D45599-C8E3-4016-B150-C8775CBDD7C4}" type="sibTrans" cxnId="{5C74D073-C7B0-43C0-8CCA-3DF3FB93A9AF}">
      <dgm:prSet/>
      <dgm:spPr/>
      <dgm:t>
        <a:bodyPr/>
        <a:lstStyle/>
        <a:p>
          <a:endParaRPr lang="en-US"/>
        </a:p>
      </dgm:t>
    </dgm:pt>
    <dgm:pt modelId="{490766E1-2632-437F-AD1C-8F6A0CABF2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only do quick challenges/exercises here</a:t>
          </a:r>
        </a:p>
      </dgm:t>
    </dgm:pt>
    <dgm:pt modelId="{2D23A0FD-1F9D-4A8E-92A9-5B3B8E1C079F}" type="parTrans" cxnId="{61C3CC5B-9EC6-4FDF-88F5-3AAD6A4EAC52}">
      <dgm:prSet/>
      <dgm:spPr/>
      <dgm:t>
        <a:bodyPr/>
        <a:lstStyle/>
        <a:p>
          <a:endParaRPr lang="en-US"/>
        </a:p>
      </dgm:t>
    </dgm:pt>
    <dgm:pt modelId="{3075B35B-A392-4C75-A461-A27D115DF968}" type="sibTrans" cxnId="{61C3CC5B-9EC6-4FDF-88F5-3AAD6A4EAC52}">
      <dgm:prSet/>
      <dgm:spPr/>
      <dgm:t>
        <a:bodyPr/>
        <a:lstStyle/>
        <a:p>
          <a:endParaRPr lang="en-US"/>
        </a:p>
      </dgm:t>
    </dgm:pt>
    <dgm:pt modelId="{C9EFF1DE-8970-4D62-9F0F-F5F5A9333F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Space to work on your other projects. You can bring your other assignments related to projection mapping and visuals here</a:t>
          </a:r>
        </a:p>
      </dgm:t>
    </dgm:pt>
    <dgm:pt modelId="{DC30EB2B-381D-4476-93C3-83F90301C8E6}" type="parTrans" cxnId="{AD254112-481C-4CDA-A368-677D7D6D37E5}">
      <dgm:prSet/>
      <dgm:spPr/>
      <dgm:t>
        <a:bodyPr/>
        <a:lstStyle/>
        <a:p>
          <a:endParaRPr lang="en-US"/>
        </a:p>
      </dgm:t>
    </dgm:pt>
    <dgm:pt modelId="{00FD2DD8-D92F-426C-B236-4FC43C55DA4F}" type="sibTrans" cxnId="{AD254112-481C-4CDA-A368-677D7D6D37E5}">
      <dgm:prSet/>
      <dgm:spPr/>
      <dgm:t>
        <a:bodyPr/>
        <a:lstStyle/>
        <a:p>
          <a:endParaRPr lang="en-US"/>
        </a:p>
      </dgm:t>
    </dgm:pt>
    <dgm:pt modelId="{B31753CB-B6A6-4C91-8E0E-97FFEDDC33F2}" type="pres">
      <dgm:prSet presAssocID="{A7D64015-4E99-4A4A-805D-40C7B90F9B10}" presName="root" presStyleCnt="0">
        <dgm:presLayoutVars>
          <dgm:dir/>
          <dgm:resizeHandles val="exact"/>
        </dgm:presLayoutVars>
      </dgm:prSet>
      <dgm:spPr/>
    </dgm:pt>
    <dgm:pt modelId="{CF483601-0AE2-42D1-824A-CC3B3BDF9403}" type="pres">
      <dgm:prSet presAssocID="{A057B42A-8F9C-4099-9307-2F9A4D046FE4}" presName="compNode" presStyleCnt="0"/>
      <dgm:spPr/>
    </dgm:pt>
    <dgm:pt modelId="{330DB40B-9B13-4274-A257-7FE8A47E2FF3}" type="pres">
      <dgm:prSet presAssocID="{A057B42A-8F9C-4099-9307-2F9A4D046FE4}" presName="bgRect" presStyleLbl="bgShp" presStyleIdx="0" presStyleCnt="3" custLinFactNeighborY="-645"/>
      <dgm:spPr/>
    </dgm:pt>
    <dgm:pt modelId="{2D8F4013-1AEA-4915-99A4-59D0E0870727}" type="pres">
      <dgm:prSet presAssocID="{A057B42A-8F9C-4099-9307-2F9A4D046FE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4F9D207E-79DC-4136-AB54-C24A212E85EA}" type="pres">
      <dgm:prSet presAssocID="{A057B42A-8F9C-4099-9307-2F9A4D046FE4}" presName="spaceRect" presStyleCnt="0"/>
      <dgm:spPr/>
    </dgm:pt>
    <dgm:pt modelId="{660C5F4C-6B7F-4B9F-ADD2-92EB102B4D90}" type="pres">
      <dgm:prSet presAssocID="{A057B42A-8F9C-4099-9307-2F9A4D046FE4}" presName="parTx" presStyleLbl="revTx" presStyleIdx="0" presStyleCnt="3">
        <dgm:presLayoutVars>
          <dgm:chMax val="0"/>
          <dgm:chPref val="0"/>
        </dgm:presLayoutVars>
      </dgm:prSet>
      <dgm:spPr/>
    </dgm:pt>
    <dgm:pt modelId="{C1675890-6E9B-400E-8F78-217B8C1A11A5}" type="pres">
      <dgm:prSet presAssocID="{D2D45599-C8E3-4016-B150-C8775CBDD7C4}" presName="sibTrans" presStyleCnt="0"/>
      <dgm:spPr/>
    </dgm:pt>
    <dgm:pt modelId="{5EEDAF46-A750-4109-A52B-6486737B174D}" type="pres">
      <dgm:prSet presAssocID="{490766E1-2632-437F-AD1C-8F6A0CABF297}" presName="compNode" presStyleCnt="0"/>
      <dgm:spPr/>
    </dgm:pt>
    <dgm:pt modelId="{2BA784D8-5E03-451F-A2F3-DBEDE5EC95C0}" type="pres">
      <dgm:prSet presAssocID="{490766E1-2632-437F-AD1C-8F6A0CABF297}" presName="bgRect" presStyleLbl="bgShp" presStyleIdx="1" presStyleCnt="3"/>
      <dgm:spPr/>
    </dgm:pt>
    <dgm:pt modelId="{F85F293F-4F50-46F3-8371-D70C876D255C}" type="pres">
      <dgm:prSet presAssocID="{490766E1-2632-437F-AD1C-8F6A0CABF29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8DE37A6-7536-4DDE-8CA7-90D1C9E8964B}" type="pres">
      <dgm:prSet presAssocID="{490766E1-2632-437F-AD1C-8F6A0CABF297}" presName="spaceRect" presStyleCnt="0"/>
      <dgm:spPr/>
    </dgm:pt>
    <dgm:pt modelId="{37418BB6-684C-4407-9012-5BBC5F0C509E}" type="pres">
      <dgm:prSet presAssocID="{490766E1-2632-437F-AD1C-8F6A0CABF297}" presName="parTx" presStyleLbl="revTx" presStyleIdx="1" presStyleCnt="3">
        <dgm:presLayoutVars>
          <dgm:chMax val="0"/>
          <dgm:chPref val="0"/>
        </dgm:presLayoutVars>
      </dgm:prSet>
      <dgm:spPr/>
    </dgm:pt>
    <dgm:pt modelId="{7DE70FF1-D5C6-427A-AA42-6590BA12DC31}" type="pres">
      <dgm:prSet presAssocID="{3075B35B-A392-4C75-A461-A27D115DF968}" presName="sibTrans" presStyleCnt="0"/>
      <dgm:spPr/>
    </dgm:pt>
    <dgm:pt modelId="{3C07670B-CD8F-4E5A-A18B-FACDB919D987}" type="pres">
      <dgm:prSet presAssocID="{C9EFF1DE-8970-4D62-9F0F-F5F5A9333FC0}" presName="compNode" presStyleCnt="0"/>
      <dgm:spPr/>
    </dgm:pt>
    <dgm:pt modelId="{98B0B8AA-7C02-459C-9689-4482E24A1BEA}" type="pres">
      <dgm:prSet presAssocID="{C9EFF1DE-8970-4D62-9F0F-F5F5A9333FC0}" presName="bgRect" presStyleLbl="bgShp" presStyleIdx="2" presStyleCnt="3"/>
      <dgm:spPr/>
    </dgm:pt>
    <dgm:pt modelId="{0E82BC9F-100E-4863-82CA-0C942C40ADBA}" type="pres">
      <dgm:prSet presAssocID="{C9EFF1DE-8970-4D62-9F0F-F5F5A9333FC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33A04CC0-9C02-40B2-9A29-D4FF2F768A7F}" type="pres">
      <dgm:prSet presAssocID="{C9EFF1DE-8970-4D62-9F0F-F5F5A9333FC0}" presName="spaceRect" presStyleCnt="0"/>
      <dgm:spPr/>
    </dgm:pt>
    <dgm:pt modelId="{960F46EB-58EA-4BA5-A11A-4665D7879BEF}" type="pres">
      <dgm:prSet presAssocID="{C9EFF1DE-8970-4D62-9F0F-F5F5A9333FC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D254112-481C-4CDA-A368-677D7D6D37E5}" srcId="{A7D64015-4E99-4A4A-805D-40C7B90F9B10}" destId="{C9EFF1DE-8970-4D62-9F0F-F5F5A9333FC0}" srcOrd="2" destOrd="0" parTransId="{DC30EB2B-381D-4476-93C3-83F90301C8E6}" sibTransId="{00FD2DD8-D92F-426C-B236-4FC43C55DA4F}"/>
    <dgm:cxn modelId="{75217031-7911-485C-850C-CBFFF019754D}" type="presOf" srcId="{490766E1-2632-437F-AD1C-8F6A0CABF297}" destId="{37418BB6-684C-4407-9012-5BBC5F0C509E}" srcOrd="0" destOrd="0" presId="urn:microsoft.com/office/officeart/2018/2/layout/IconVerticalSolidList"/>
    <dgm:cxn modelId="{1DD2C03C-0728-4C0A-A8D2-03E5CD955F35}" type="presOf" srcId="{A057B42A-8F9C-4099-9307-2F9A4D046FE4}" destId="{660C5F4C-6B7F-4B9F-ADD2-92EB102B4D90}" srcOrd="0" destOrd="0" presId="urn:microsoft.com/office/officeart/2018/2/layout/IconVerticalSolidList"/>
    <dgm:cxn modelId="{61C3CC5B-9EC6-4FDF-88F5-3AAD6A4EAC52}" srcId="{A7D64015-4E99-4A4A-805D-40C7B90F9B10}" destId="{490766E1-2632-437F-AD1C-8F6A0CABF297}" srcOrd="1" destOrd="0" parTransId="{2D23A0FD-1F9D-4A8E-92A9-5B3B8E1C079F}" sibTransId="{3075B35B-A392-4C75-A461-A27D115DF968}"/>
    <dgm:cxn modelId="{DBB54E47-AA8F-42D2-82AD-01296C8AF2F9}" type="presOf" srcId="{A7D64015-4E99-4A4A-805D-40C7B90F9B10}" destId="{B31753CB-B6A6-4C91-8E0E-97FFEDDC33F2}" srcOrd="0" destOrd="0" presId="urn:microsoft.com/office/officeart/2018/2/layout/IconVerticalSolidList"/>
    <dgm:cxn modelId="{5C74D073-C7B0-43C0-8CCA-3DF3FB93A9AF}" srcId="{A7D64015-4E99-4A4A-805D-40C7B90F9B10}" destId="{A057B42A-8F9C-4099-9307-2F9A4D046FE4}" srcOrd="0" destOrd="0" parTransId="{B1403BBA-A44F-4E45-A861-AF7B1C45FCBF}" sibTransId="{D2D45599-C8E3-4016-B150-C8775CBDD7C4}"/>
    <dgm:cxn modelId="{FCC1A480-C396-45AE-A191-6CF785749A83}" type="presOf" srcId="{C9EFF1DE-8970-4D62-9F0F-F5F5A9333FC0}" destId="{960F46EB-58EA-4BA5-A11A-4665D7879BEF}" srcOrd="0" destOrd="0" presId="urn:microsoft.com/office/officeart/2018/2/layout/IconVerticalSolidList"/>
    <dgm:cxn modelId="{228B5755-D45D-49EB-AE9F-4C2505CDEF5F}" type="presParOf" srcId="{B31753CB-B6A6-4C91-8E0E-97FFEDDC33F2}" destId="{CF483601-0AE2-42D1-824A-CC3B3BDF9403}" srcOrd="0" destOrd="0" presId="urn:microsoft.com/office/officeart/2018/2/layout/IconVerticalSolidList"/>
    <dgm:cxn modelId="{C9386670-88D2-453E-999A-898498BCF40B}" type="presParOf" srcId="{CF483601-0AE2-42D1-824A-CC3B3BDF9403}" destId="{330DB40B-9B13-4274-A257-7FE8A47E2FF3}" srcOrd="0" destOrd="0" presId="urn:microsoft.com/office/officeart/2018/2/layout/IconVerticalSolidList"/>
    <dgm:cxn modelId="{05693D61-CFB2-4612-829D-092A1BE0401E}" type="presParOf" srcId="{CF483601-0AE2-42D1-824A-CC3B3BDF9403}" destId="{2D8F4013-1AEA-4915-99A4-59D0E0870727}" srcOrd="1" destOrd="0" presId="urn:microsoft.com/office/officeart/2018/2/layout/IconVerticalSolidList"/>
    <dgm:cxn modelId="{198F530D-EC44-4979-B58E-6C85E00EEB18}" type="presParOf" srcId="{CF483601-0AE2-42D1-824A-CC3B3BDF9403}" destId="{4F9D207E-79DC-4136-AB54-C24A212E85EA}" srcOrd="2" destOrd="0" presId="urn:microsoft.com/office/officeart/2018/2/layout/IconVerticalSolidList"/>
    <dgm:cxn modelId="{50DACB23-B8E1-475F-AEAB-5E86309AF5E3}" type="presParOf" srcId="{CF483601-0AE2-42D1-824A-CC3B3BDF9403}" destId="{660C5F4C-6B7F-4B9F-ADD2-92EB102B4D90}" srcOrd="3" destOrd="0" presId="urn:microsoft.com/office/officeart/2018/2/layout/IconVerticalSolidList"/>
    <dgm:cxn modelId="{458054F4-F548-4734-B13A-6F02E691AA92}" type="presParOf" srcId="{B31753CB-B6A6-4C91-8E0E-97FFEDDC33F2}" destId="{C1675890-6E9B-400E-8F78-217B8C1A11A5}" srcOrd="1" destOrd="0" presId="urn:microsoft.com/office/officeart/2018/2/layout/IconVerticalSolidList"/>
    <dgm:cxn modelId="{1C0B35D9-8F57-4C4B-9DF3-761265DE3EEF}" type="presParOf" srcId="{B31753CB-B6A6-4C91-8E0E-97FFEDDC33F2}" destId="{5EEDAF46-A750-4109-A52B-6486737B174D}" srcOrd="2" destOrd="0" presId="urn:microsoft.com/office/officeart/2018/2/layout/IconVerticalSolidList"/>
    <dgm:cxn modelId="{46C62E98-5BE7-4288-83CB-DF3C37C26BD1}" type="presParOf" srcId="{5EEDAF46-A750-4109-A52B-6486737B174D}" destId="{2BA784D8-5E03-451F-A2F3-DBEDE5EC95C0}" srcOrd="0" destOrd="0" presId="urn:microsoft.com/office/officeart/2018/2/layout/IconVerticalSolidList"/>
    <dgm:cxn modelId="{A0DF2EAB-1F13-4FBF-BDB7-28933FD1A740}" type="presParOf" srcId="{5EEDAF46-A750-4109-A52B-6486737B174D}" destId="{F85F293F-4F50-46F3-8371-D70C876D255C}" srcOrd="1" destOrd="0" presId="urn:microsoft.com/office/officeart/2018/2/layout/IconVerticalSolidList"/>
    <dgm:cxn modelId="{330B9EBE-4569-4ADD-AA5F-6D8050DFAE16}" type="presParOf" srcId="{5EEDAF46-A750-4109-A52B-6486737B174D}" destId="{78DE37A6-7536-4DDE-8CA7-90D1C9E8964B}" srcOrd="2" destOrd="0" presId="urn:microsoft.com/office/officeart/2018/2/layout/IconVerticalSolidList"/>
    <dgm:cxn modelId="{A756F844-FD5A-41C0-A92E-1B74BFF71AC6}" type="presParOf" srcId="{5EEDAF46-A750-4109-A52B-6486737B174D}" destId="{37418BB6-684C-4407-9012-5BBC5F0C509E}" srcOrd="3" destOrd="0" presId="urn:microsoft.com/office/officeart/2018/2/layout/IconVerticalSolidList"/>
    <dgm:cxn modelId="{FB467360-15C8-4E40-B650-92BAE0C8AFF2}" type="presParOf" srcId="{B31753CB-B6A6-4C91-8E0E-97FFEDDC33F2}" destId="{7DE70FF1-D5C6-427A-AA42-6590BA12DC31}" srcOrd="3" destOrd="0" presId="urn:microsoft.com/office/officeart/2018/2/layout/IconVerticalSolidList"/>
    <dgm:cxn modelId="{07910B95-E617-48D5-A4E7-0E01D7921D10}" type="presParOf" srcId="{B31753CB-B6A6-4C91-8E0E-97FFEDDC33F2}" destId="{3C07670B-CD8F-4E5A-A18B-FACDB919D987}" srcOrd="4" destOrd="0" presId="urn:microsoft.com/office/officeart/2018/2/layout/IconVerticalSolidList"/>
    <dgm:cxn modelId="{5BAAF14C-6D17-4192-9A2E-C7199962F79A}" type="presParOf" srcId="{3C07670B-CD8F-4E5A-A18B-FACDB919D987}" destId="{98B0B8AA-7C02-459C-9689-4482E24A1BEA}" srcOrd="0" destOrd="0" presId="urn:microsoft.com/office/officeart/2018/2/layout/IconVerticalSolidList"/>
    <dgm:cxn modelId="{2E119440-05E7-4AEE-AC60-700343912211}" type="presParOf" srcId="{3C07670B-CD8F-4E5A-A18B-FACDB919D987}" destId="{0E82BC9F-100E-4863-82CA-0C942C40ADBA}" srcOrd="1" destOrd="0" presId="urn:microsoft.com/office/officeart/2018/2/layout/IconVerticalSolidList"/>
    <dgm:cxn modelId="{7DE07628-A700-48E5-8D64-1C3884A4B9C2}" type="presParOf" srcId="{3C07670B-CD8F-4E5A-A18B-FACDB919D987}" destId="{33A04CC0-9C02-40B2-9A29-D4FF2F768A7F}" srcOrd="2" destOrd="0" presId="urn:microsoft.com/office/officeart/2018/2/layout/IconVerticalSolidList"/>
    <dgm:cxn modelId="{767760FA-8467-426C-9EB0-99788E37A34A}" type="presParOf" srcId="{3C07670B-CD8F-4E5A-A18B-FACDB919D987}" destId="{960F46EB-58EA-4BA5-A11A-4665D7879BE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DB40B-9B13-4274-A257-7FE8A47E2FF3}">
      <dsp:nvSpPr>
        <dsp:cNvPr id="0" name=""/>
        <dsp:cNvSpPr/>
      </dsp:nvSpPr>
      <dsp:spPr>
        <a:xfrm>
          <a:off x="0" y="0"/>
          <a:ext cx="7273925" cy="118716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D8F4013-1AEA-4915-99A4-59D0E0870727}">
      <dsp:nvSpPr>
        <dsp:cNvPr id="0" name=""/>
        <dsp:cNvSpPr/>
      </dsp:nvSpPr>
      <dsp:spPr>
        <a:xfrm>
          <a:off x="359115" y="267618"/>
          <a:ext cx="652938" cy="6529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0C5F4C-6B7F-4B9F-ADD2-92EB102B4D90}">
      <dsp:nvSpPr>
        <dsp:cNvPr id="0" name=""/>
        <dsp:cNvSpPr/>
      </dsp:nvSpPr>
      <dsp:spPr>
        <a:xfrm>
          <a:off x="1371169" y="507"/>
          <a:ext cx="5902755" cy="118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641" tIns="125641" rIns="125641" bIns="12564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No homework here</a:t>
          </a:r>
        </a:p>
      </dsp:txBody>
      <dsp:txXfrm>
        <a:off x="1371169" y="507"/>
        <a:ext cx="5902755" cy="1187160"/>
      </dsp:txXfrm>
    </dsp:sp>
    <dsp:sp modelId="{2BA784D8-5E03-451F-A2F3-DBEDE5EC95C0}">
      <dsp:nvSpPr>
        <dsp:cNvPr id="0" name=""/>
        <dsp:cNvSpPr/>
      </dsp:nvSpPr>
      <dsp:spPr>
        <a:xfrm>
          <a:off x="0" y="1484457"/>
          <a:ext cx="7273925" cy="118716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85F293F-4F50-46F3-8371-D70C876D255C}">
      <dsp:nvSpPr>
        <dsp:cNvPr id="0" name=""/>
        <dsp:cNvSpPr/>
      </dsp:nvSpPr>
      <dsp:spPr>
        <a:xfrm>
          <a:off x="359115" y="1751568"/>
          <a:ext cx="652938" cy="6529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418BB6-684C-4407-9012-5BBC5F0C509E}">
      <dsp:nvSpPr>
        <dsp:cNvPr id="0" name=""/>
        <dsp:cNvSpPr/>
      </dsp:nvSpPr>
      <dsp:spPr>
        <a:xfrm>
          <a:off x="1371169" y="1484457"/>
          <a:ext cx="5902755" cy="118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641" tIns="125641" rIns="125641" bIns="12564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We only do quick challenges/exercises here</a:t>
          </a:r>
        </a:p>
      </dsp:txBody>
      <dsp:txXfrm>
        <a:off x="1371169" y="1484457"/>
        <a:ext cx="5902755" cy="1187160"/>
      </dsp:txXfrm>
    </dsp:sp>
    <dsp:sp modelId="{98B0B8AA-7C02-459C-9689-4482E24A1BEA}">
      <dsp:nvSpPr>
        <dsp:cNvPr id="0" name=""/>
        <dsp:cNvSpPr/>
      </dsp:nvSpPr>
      <dsp:spPr>
        <a:xfrm>
          <a:off x="0" y="2968407"/>
          <a:ext cx="7273925" cy="118716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E82BC9F-100E-4863-82CA-0C942C40ADBA}">
      <dsp:nvSpPr>
        <dsp:cNvPr id="0" name=""/>
        <dsp:cNvSpPr/>
      </dsp:nvSpPr>
      <dsp:spPr>
        <a:xfrm>
          <a:off x="359115" y="3235518"/>
          <a:ext cx="652938" cy="6529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0F46EB-58EA-4BA5-A11A-4665D7879BEF}">
      <dsp:nvSpPr>
        <dsp:cNvPr id="0" name=""/>
        <dsp:cNvSpPr/>
      </dsp:nvSpPr>
      <dsp:spPr>
        <a:xfrm>
          <a:off x="1371169" y="2968407"/>
          <a:ext cx="5902755" cy="118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641" tIns="125641" rIns="125641" bIns="12564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Space to work on your other projects. You can bring your other assignments related to projection mapping and visuals here</a:t>
          </a:r>
        </a:p>
      </dsp:txBody>
      <dsp:txXfrm>
        <a:off x="1371169" y="2968407"/>
        <a:ext cx="5902755" cy="1187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164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3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40353A-2F9B-D3C5-CA2D-423A407F4197}"/>
              </a:ext>
            </a:extLst>
          </p:cNvPr>
          <p:cNvSpPr/>
          <p:nvPr userDrawn="1"/>
        </p:nvSpPr>
        <p:spPr>
          <a:xfrm>
            <a:off x="0" y="-41564"/>
            <a:ext cx="12192000" cy="689956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960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20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06" r:id="rId14"/>
    <p:sldLayoutId id="2147483719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9nAHEYNnjwY?feature=oemb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V-hgeJdDqCE?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-DDiNOKAbXM?feature=oembe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DLxEk_Y1YeI?feature=oembed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r>
              <a:rPr lang="en-US" dirty="0"/>
              <a:t>Projection Mapping </a:t>
            </a:r>
            <a:br>
              <a:rPr lang="en-US" dirty="0"/>
            </a:br>
            <a:r>
              <a:rPr lang="en-US" dirty="0"/>
              <a:t>Show control II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8929F-D58F-4C41-D13E-CE87A345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endParaRPr lang="nl-NL" sz="44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634C61-DA56-51CC-DBD1-9D771BB4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endParaRPr lang="nl-NL"/>
          </a:p>
        </p:txBody>
      </p:sp>
      <p:pic>
        <p:nvPicPr>
          <p:cNvPr id="4" name="Picture 3" descr="Olieverfschilderij van wolken">
            <a:extLst>
              <a:ext uri="{FF2B5EF4-FFF2-40B4-BE49-F238E27FC236}">
                <a16:creationId xmlns:a16="http://schemas.microsoft.com/office/drawing/2014/main" id="{757F34B3-B9CB-135E-59F9-2F0547E5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7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pic>
        <p:nvPicPr>
          <p:cNvPr id="8194" name="Picture 2" descr="Unity Use Cases: Solutions for Gaming &amp; Industry | Unity">
            <a:extLst>
              <a:ext uri="{FF2B5EF4-FFF2-40B4-BE49-F238E27FC236}">
                <a16:creationId xmlns:a16="http://schemas.microsoft.com/office/drawing/2014/main" id="{06F83C6E-68FA-E755-A41A-97E7B516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5633" y="0"/>
            <a:ext cx="139632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Unity laat wederom de kracht van zijn geüpdatete engine zien - PlaySense">
            <a:extLst>
              <a:ext uri="{FF2B5EF4-FFF2-40B4-BE49-F238E27FC236}">
                <a16:creationId xmlns:a16="http://schemas.microsoft.com/office/drawing/2014/main" id="{AAB56D39-63A9-27A1-10C9-2ED655131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489" y="426800"/>
            <a:ext cx="2488671" cy="139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543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Max gets more eye candy: GL3 for Jitter in beta - CDM Create Digital Music">
            <a:extLst>
              <a:ext uri="{FF2B5EF4-FFF2-40B4-BE49-F238E27FC236}">
                <a16:creationId xmlns:a16="http://schemas.microsoft.com/office/drawing/2014/main" id="{7434513C-0F2A-BD27-FAD9-F5A2C094C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824" y="-87549"/>
            <a:ext cx="12859647" cy="694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18929F-D58F-4C41-D13E-CE87A345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endParaRPr lang="nl-NL" sz="44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634C61-DA56-51CC-DBD1-9D771BB4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endParaRPr lang="nl-NL"/>
          </a:p>
        </p:txBody>
      </p:sp>
      <p:pic>
        <p:nvPicPr>
          <p:cNvPr id="2054" name="Picture 6" descr="Running Max on Apple ARM64 Hardware - Max 8 Documentation">
            <a:extLst>
              <a:ext uri="{FF2B5EF4-FFF2-40B4-BE49-F238E27FC236}">
                <a16:creationId xmlns:a16="http://schemas.microsoft.com/office/drawing/2014/main" id="{638591DE-2DA7-5867-D08D-6F47ECE6E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2" b="22979"/>
          <a:stretch/>
        </p:blipFill>
        <p:spPr bwMode="auto">
          <a:xfrm>
            <a:off x="138437" y="4180751"/>
            <a:ext cx="2624219" cy="14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955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8929F-D58F-4C41-D13E-CE87A345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endParaRPr lang="nl-NL" sz="44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634C61-DA56-51CC-DBD1-9D771BB4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endParaRPr lang="nl-NL"/>
          </a:p>
        </p:txBody>
      </p:sp>
      <p:pic>
        <p:nvPicPr>
          <p:cNvPr id="4" name="Picture 3" descr="Olieverfschilderij van wolken">
            <a:extLst>
              <a:ext uri="{FF2B5EF4-FFF2-40B4-BE49-F238E27FC236}">
                <a16:creationId xmlns:a16="http://schemas.microsoft.com/office/drawing/2014/main" id="{757F34B3-B9CB-135E-59F9-2F0547E5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7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pic>
        <p:nvPicPr>
          <p:cNvPr id="1026" name="Picture 2" descr="vvvv">
            <a:extLst>
              <a:ext uri="{FF2B5EF4-FFF2-40B4-BE49-F238E27FC236}">
                <a16:creationId xmlns:a16="http://schemas.microsoft.com/office/drawing/2014/main" id="{90725EA3-55FE-4F2F-7D67-84D923699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6522" y="0"/>
            <a:ext cx="12705044" cy="71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vvv – NODE">
            <a:extLst>
              <a:ext uri="{FF2B5EF4-FFF2-40B4-BE49-F238E27FC236}">
                <a16:creationId xmlns:a16="http://schemas.microsoft.com/office/drawing/2014/main" id="{E6776304-049B-3A63-FF8F-94EF7C1E9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54" y="1064156"/>
            <a:ext cx="3133012" cy="129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95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8929F-D58F-4C41-D13E-CE87A345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endParaRPr lang="nl-NL" sz="44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634C61-DA56-51CC-DBD1-9D771BB4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endParaRPr lang="nl-NL"/>
          </a:p>
        </p:txBody>
      </p:sp>
      <p:pic>
        <p:nvPicPr>
          <p:cNvPr id="4" name="Picture 3" descr="Olieverfschilderij van wolken">
            <a:extLst>
              <a:ext uri="{FF2B5EF4-FFF2-40B4-BE49-F238E27FC236}">
                <a16:creationId xmlns:a16="http://schemas.microsoft.com/office/drawing/2014/main" id="{757F34B3-B9CB-135E-59F9-2F0547E5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7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C7AA35E-8C5C-0975-CCB5-F3B8479CE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526152" y="-202979"/>
            <a:ext cx="27834614" cy="8946840"/>
          </a:xfrm>
          <a:prstGeom prst="rect">
            <a:avLst/>
          </a:prstGeom>
        </p:spPr>
      </p:pic>
      <p:pic>
        <p:nvPicPr>
          <p:cNvPr id="5124" name="Picture 4" descr="cables.gl | Facebook">
            <a:extLst>
              <a:ext uri="{FF2B5EF4-FFF2-40B4-BE49-F238E27FC236}">
                <a16:creationId xmlns:a16="http://schemas.microsoft.com/office/drawing/2014/main" id="{43D75A51-2F57-421D-F679-A67A34AB4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638" y="149314"/>
            <a:ext cx="1360859" cy="136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660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8929F-D58F-4C41-D13E-CE87A345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endParaRPr lang="nl-NL" sz="44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634C61-DA56-51CC-DBD1-9D771BB4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endParaRPr lang="nl-NL"/>
          </a:p>
        </p:txBody>
      </p:sp>
      <p:pic>
        <p:nvPicPr>
          <p:cNvPr id="4" name="Picture 3" descr="Olieverfschilderij van wolken">
            <a:extLst>
              <a:ext uri="{FF2B5EF4-FFF2-40B4-BE49-F238E27FC236}">
                <a16:creationId xmlns:a16="http://schemas.microsoft.com/office/drawing/2014/main" id="{757F34B3-B9CB-135E-59F9-2F0547E5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7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pic>
        <p:nvPicPr>
          <p:cNvPr id="7170" name="Picture 2" descr="Building a Live Custom Audio-Reactive Visualization in Touchdesigner | by  Colin Patrick Reid | Medium">
            <a:extLst>
              <a:ext uri="{FF2B5EF4-FFF2-40B4-BE49-F238E27FC236}">
                <a16:creationId xmlns:a16="http://schemas.microsoft.com/office/drawing/2014/main" id="{B014000B-B96C-0BA9-E634-0E6769EF1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316292"/>
            <a:ext cx="12192000" cy="795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 new way of thinking broadcasting with TouchDesigner | Future Media Hubs">
            <a:extLst>
              <a:ext uri="{FF2B5EF4-FFF2-40B4-BE49-F238E27FC236}">
                <a16:creationId xmlns:a16="http://schemas.microsoft.com/office/drawing/2014/main" id="{18E07F12-C240-DBBA-2E30-DBC0E6AF0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945" y="762001"/>
            <a:ext cx="2294106" cy="120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3860611-A08E-8821-5554-185C737EEBDB}"/>
              </a:ext>
            </a:extLst>
          </p:cNvPr>
          <p:cNvSpPr/>
          <p:nvPr/>
        </p:nvSpPr>
        <p:spPr>
          <a:xfrm rot="1642554">
            <a:off x="302535" y="5937643"/>
            <a:ext cx="2020857" cy="99743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Recommended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by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Raul</a:t>
            </a:r>
            <a:endParaRPr lang="en-N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146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586D15-9198-A59E-35C6-02764D21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/>
          <a:p>
            <a:r>
              <a:rPr lang="en-US" b="1" dirty="0"/>
              <a:t>Advice:</a:t>
            </a:r>
            <a:br>
              <a:rPr lang="en-US" dirty="0"/>
            </a:br>
            <a:r>
              <a:rPr lang="en-US" dirty="0"/>
              <a:t>Choose 1 or 2 and take the Pain</a:t>
            </a:r>
            <a:endParaRPr lang="en-NL" dirty="0"/>
          </a:p>
        </p:txBody>
      </p:sp>
      <p:pic>
        <p:nvPicPr>
          <p:cNvPr id="8" name="Picture 7" descr="Red toy person in front of two lines of white figures">
            <a:extLst>
              <a:ext uri="{FF2B5EF4-FFF2-40B4-BE49-F238E27FC236}">
                <a16:creationId xmlns:a16="http://schemas.microsoft.com/office/drawing/2014/main" id="{848316E5-8071-2B01-F5DE-DC0D4DEF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651" r="18797" b="1"/>
          <a:stretch/>
        </p:blipFill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3F7F3387-3493-D437-817A-D447DF3799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7CE569E-9B7C-4CB9-AB80-C0841F922CFF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69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C999E-E495-BCC2-FF8C-7EA69EBB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</a:t>
            </a:r>
            <a:br>
              <a:rPr lang="en-US" dirty="0"/>
            </a:br>
            <a:r>
              <a:rPr lang="en-US" dirty="0"/>
              <a:t>Control</a:t>
            </a:r>
            <a:endParaRPr lang="en-NL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0277B3-B9BC-9713-C504-AEF8D54618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8437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C8E3E5-F584-2031-8F1A-793416D1A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0" y="1310640"/>
            <a:ext cx="4805997" cy="1899286"/>
          </a:xfrm>
        </p:spPr>
        <p:txBody>
          <a:bodyPr anchor="b">
            <a:normAutofit/>
          </a:bodyPr>
          <a:lstStyle/>
          <a:p>
            <a:r>
              <a:rPr lang="en-US" dirty="0"/>
              <a:t>Scenes/Cues</a:t>
            </a:r>
            <a:endParaRPr lang="en-NL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04127BC2-C51C-C819-B74A-E685F461EAA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8902" t="-149" r="44653" b="148"/>
          <a:stretch/>
        </p:blipFill>
        <p:spPr>
          <a:xfrm>
            <a:off x="20" y="-10160"/>
            <a:ext cx="6095980" cy="6858000"/>
          </a:xfrm>
          <a:noFill/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475E99-F571-2BBB-67F8-42849DD6B1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26163" y="3495675"/>
            <a:ext cx="4805997" cy="306705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Scenes: </a:t>
            </a:r>
          </a:p>
          <a:p>
            <a:r>
              <a:rPr lang="en-US" b="0" dirty="0"/>
              <a:t>Scenes record all </a:t>
            </a:r>
            <a:r>
              <a:rPr lang="en-US" b="0" dirty="0" err="1"/>
              <a:t>MadMaper</a:t>
            </a:r>
            <a:r>
              <a:rPr lang="en-US" b="0" dirty="0"/>
              <a:t> parameters on a given moment.</a:t>
            </a:r>
          </a:p>
          <a:p>
            <a:r>
              <a:rPr lang="en-US" b="1" dirty="0"/>
              <a:t>Cues:</a:t>
            </a:r>
            <a:r>
              <a:rPr lang="en-US" dirty="0"/>
              <a:t> </a:t>
            </a:r>
          </a:p>
          <a:p>
            <a:r>
              <a:rPr lang="en-US" b="0" dirty="0"/>
              <a:t>Cues record specific parameters.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dirty="0"/>
              <a:t>You can trigger a scene/cue by clicking on it.</a:t>
            </a:r>
          </a:p>
          <a:p>
            <a:pPr marL="0" indent="0">
              <a:buNone/>
            </a:pPr>
            <a:r>
              <a:rPr lang="en-US" dirty="0"/>
              <a:t>You can trigger all cues on a column by clicking on the column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1751986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C8E3E5-F584-2031-8F1A-793416D1A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 anchor="ctr">
            <a:normAutofit/>
          </a:bodyPr>
          <a:lstStyle/>
          <a:p>
            <a:r>
              <a:rPr lang="en-US" dirty="0"/>
              <a:t>Look back</a:t>
            </a:r>
            <a:endParaRPr lang="en-NL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89BA657-3B4F-593E-A318-7BC5E5A4D89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/>
        </p:blipFill>
        <p:spPr>
          <a:xfrm>
            <a:off x="914399" y="2454472"/>
            <a:ext cx="6257366" cy="3050465"/>
          </a:xfrm>
          <a:noFill/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475E99-F571-2BBB-67F8-42849DD6B14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/>
              <a:t>Edit Button allows you see what parameters are on a scene or cue.</a:t>
            </a:r>
            <a:endParaRPr lang="en-NL" b="0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7D84E40F-6996-96E1-F296-906DF812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40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C8E3E5-F584-2031-8F1A-793416D1A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 anchor="ctr">
            <a:normAutofit/>
          </a:bodyPr>
          <a:lstStyle/>
          <a:p>
            <a:r>
              <a:rPr lang="en-US" dirty="0"/>
              <a:t>Keyboard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475E99-F571-2BBB-67F8-42849DD6B1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/>
              <a:t>You can link cues and scenes to keyboard keys.</a:t>
            </a:r>
          </a:p>
          <a:p>
            <a:pPr marL="0" indent="0">
              <a:buNone/>
            </a:pPr>
            <a:r>
              <a:rPr lang="en-US" b="0" dirty="0"/>
              <a:t>Left click on a scene/cue and then on add control -keyboard</a:t>
            </a:r>
            <a:endParaRPr lang="en-NL" b="0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7D84E40F-6996-96E1-F296-906DF812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DBEEA0-3753-636E-9142-9CA2F40CB5A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627" t="-541" r="48412" b="541"/>
          <a:stretch/>
        </p:blipFill>
        <p:spPr>
          <a:xfrm>
            <a:off x="6076950" y="10"/>
            <a:ext cx="6115050" cy="6868876"/>
          </a:xfrm>
          <a:noFill/>
        </p:spPr>
      </p:pic>
    </p:spTree>
    <p:extLst>
      <p:ext uri="{BB962C8B-B14F-4D97-AF65-F5344CB8AC3E}">
        <p14:creationId xmlns:p14="http://schemas.microsoft.com/office/powerpoint/2010/main" val="2353418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87FEBE-F8F4-5855-560A-75AAD701B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/>
          <a:p>
            <a:r>
              <a:rPr lang="en-US" dirty="0"/>
              <a:t>24 October</a:t>
            </a:r>
            <a:br>
              <a:rPr lang="en-US" dirty="0"/>
            </a:br>
            <a:r>
              <a:rPr lang="en-US" dirty="0"/>
              <a:t>First mini-Expo</a:t>
            </a:r>
            <a:endParaRPr lang="en-N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AA1847-257D-0632-6C25-B8163E6122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54" r="24954"/>
          <a:stretch/>
        </p:blipFill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0AF4C014-3FC0-732B-E77F-4F7019A8B4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21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EEA6-C521-3545-4F0A-E746BD4C3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 anchor="ctr">
            <a:normAutofit/>
          </a:bodyPr>
          <a:lstStyle/>
          <a:p>
            <a:r>
              <a:rPr lang="en-US" dirty="0"/>
              <a:t>Scheduling</a:t>
            </a:r>
            <a:endParaRPr lang="en-NL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6E19F039-2173-0F38-119E-06FDC741C0A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14399" y="3119317"/>
            <a:ext cx="6257366" cy="1720775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D4F29-DABA-7E6B-0A04-669F6B1065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/>
              <a:t>You can play all columns in a sequence by selecting it on the play area. </a:t>
            </a:r>
            <a:endParaRPr lang="en-NL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1B31-F64E-B986-1C89-B55636D8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60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AAED8-05CA-D65C-8997-5F839D42F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  <a:endParaRPr lang="en-NL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78DD7-47C3-881D-0D0D-E86CF3571F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17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Video mapping Mondrian">
            <a:hlinkClick r:id="" action="ppaction://media"/>
            <a:extLst>
              <a:ext uri="{FF2B5EF4-FFF2-40B4-BE49-F238E27FC236}">
                <a16:creationId xmlns:a16="http://schemas.microsoft.com/office/drawing/2014/main" id="{68C1671A-5C91-9E9F-D4B5-EC86105EF0D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165027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5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Mondrian - Rhythm and Motion">
            <a:hlinkClick r:id="" action="ppaction://media"/>
            <a:extLst>
              <a:ext uri="{FF2B5EF4-FFF2-40B4-BE49-F238E27FC236}">
                <a16:creationId xmlns:a16="http://schemas.microsoft.com/office/drawing/2014/main" id="{821F2F92-FC06-65E2-7C3B-9FE07D9B9AD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165027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5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Mondrian Animation">
            <a:hlinkClick r:id="" action="ppaction://media"/>
            <a:extLst>
              <a:ext uri="{FF2B5EF4-FFF2-40B4-BE49-F238E27FC236}">
                <a16:creationId xmlns:a16="http://schemas.microsoft.com/office/drawing/2014/main" id="{110D2F31-3AF8-5FDB-82CD-5D192EBBC3A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3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4D87-8ECD-85C7-8F62-32D00E84C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3B46E6-31A7-376E-1EDC-115EB7F4D3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Online Media 3" title="Mondrian Animation">
            <a:hlinkClick r:id="" action="ppaction://media"/>
            <a:extLst>
              <a:ext uri="{FF2B5EF4-FFF2-40B4-BE49-F238E27FC236}">
                <a16:creationId xmlns:a16="http://schemas.microsoft.com/office/drawing/2014/main" id="{FE75B437-0BD4-28F4-1B91-29A61864598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50006" y="0"/>
            <a:ext cx="12242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2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en-US" dirty="0"/>
              <a:t>Challenge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/>
          <a:p>
            <a:r>
              <a:rPr lang="en-US" dirty="0"/>
              <a:t>Make a 2 to 3-minute projection mapping show (Inspired by Mondrian colors)</a:t>
            </a:r>
          </a:p>
          <a:p>
            <a:r>
              <a:rPr lang="en-US" dirty="0"/>
              <a:t>Use at least four different types of controls that change the projections in the show.</a:t>
            </a:r>
          </a:p>
          <a:p>
            <a:r>
              <a:rPr lang="en-US" dirty="0"/>
              <a:t>Present on 15:15</a:t>
            </a:r>
          </a:p>
          <a:p>
            <a:r>
              <a:rPr lang="en-US" dirty="0"/>
              <a:t>Tip: Keep the mapping simple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955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78B87-147F-BB22-4D36-29213C301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D141968-6061-30F3-580E-AF60397066EB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047533339"/>
              </p:ext>
            </p:extLst>
          </p:nvPr>
        </p:nvGraphicFramePr>
        <p:xfrm>
          <a:off x="914400" y="1442134"/>
          <a:ext cx="7273925" cy="4156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96676-D522-9A22-2772-BED3AACFE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6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FF9601-CCD0-C25C-A6DF-40C429DCC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  <a:endParaRPr lang="en-NL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82E099-8B78-E01F-DB0E-0F876B4521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DFD54-60EA-4B18-934D-DD154DA1D9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989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8929F-D58F-4C41-D13E-CE87A345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endParaRPr lang="nl-NL" sz="44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634C61-DA56-51CC-DBD1-9D771BB4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endParaRPr lang="nl-NL"/>
          </a:p>
        </p:txBody>
      </p:sp>
      <p:pic>
        <p:nvPicPr>
          <p:cNvPr id="4" name="Picture 3" descr="Olieverfschilderij van wolken">
            <a:extLst>
              <a:ext uri="{FF2B5EF4-FFF2-40B4-BE49-F238E27FC236}">
                <a16:creationId xmlns:a16="http://schemas.microsoft.com/office/drawing/2014/main" id="{757F34B3-B9CB-135E-59F9-2F0547E5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7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pic>
        <p:nvPicPr>
          <p:cNvPr id="9218" name="Picture 2" descr="MadMapper Software | Projection Mapping Tool">
            <a:extLst>
              <a:ext uri="{FF2B5EF4-FFF2-40B4-BE49-F238E27FC236}">
                <a16:creationId xmlns:a16="http://schemas.microsoft.com/office/drawing/2014/main" id="{C1F0A611-2E7C-400D-21C9-06C660E09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2429" y="-260970"/>
            <a:ext cx="12824429" cy="814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adMapper Home | Vimeo logo, Mapping software, Tech company logos">
            <a:extLst>
              <a:ext uri="{FF2B5EF4-FFF2-40B4-BE49-F238E27FC236}">
                <a16:creationId xmlns:a16="http://schemas.microsoft.com/office/drawing/2014/main" id="{1C7EC41C-640C-ADED-CC5F-07C97BE6A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132" y="0"/>
            <a:ext cx="1951306" cy="107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208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8929F-D58F-4C41-D13E-CE87A345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endParaRPr lang="nl-NL" sz="44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634C61-DA56-51CC-DBD1-9D771BB4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endParaRPr lang="nl-NL"/>
          </a:p>
        </p:txBody>
      </p:sp>
      <p:pic>
        <p:nvPicPr>
          <p:cNvPr id="4" name="Picture 3" descr="Olieverfschilderij van wolken">
            <a:extLst>
              <a:ext uri="{FF2B5EF4-FFF2-40B4-BE49-F238E27FC236}">
                <a16:creationId xmlns:a16="http://schemas.microsoft.com/office/drawing/2014/main" id="{757F34B3-B9CB-135E-59F9-2F0547E5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7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pic>
        <p:nvPicPr>
          <p:cNvPr id="6146" name="Picture 2" descr="Press - Resolume">
            <a:extLst>
              <a:ext uri="{FF2B5EF4-FFF2-40B4-BE49-F238E27FC236}">
                <a16:creationId xmlns:a16="http://schemas.microsoft.com/office/drawing/2014/main" id="{6BEAAE79-5D5E-892A-4C99-0988507D9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317" y="0"/>
            <a:ext cx="1289967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bout | The Resolume marketplace">
            <a:extLst>
              <a:ext uri="{FF2B5EF4-FFF2-40B4-BE49-F238E27FC236}">
                <a16:creationId xmlns:a16="http://schemas.microsoft.com/office/drawing/2014/main" id="{46A02EA8-BF24-9EB0-6CEC-2D3810B8B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031" y="457649"/>
            <a:ext cx="3911938" cy="74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27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8929F-D58F-4C41-D13E-CE87A345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endParaRPr lang="nl-NL" sz="44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634C61-DA56-51CC-DBD1-9D771BB4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endParaRPr lang="nl-NL"/>
          </a:p>
        </p:txBody>
      </p:sp>
      <p:pic>
        <p:nvPicPr>
          <p:cNvPr id="4" name="Picture 3" descr="Olieverfschilderij van wolken">
            <a:extLst>
              <a:ext uri="{FF2B5EF4-FFF2-40B4-BE49-F238E27FC236}">
                <a16:creationId xmlns:a16="http://schemas.microsoft.com/office/drawing/2014/main" id="{757F34B3-B9CB-135E-59F9-2F0547E5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7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pic>
        <p:nvPicPr>
          <p:cNvPr id="4098" name="Picture 2" descr="Ep.2 Processing art tutorial | GRID 02 (Creative coding)">
            <a:extLst>
              <a:ext uri="{FF2B5EF4-FFF2-40B4-BE49-F238E27FC236}">
                <a16:creationId xmlns:a16="http://schemas.microsoft.com/office/drawing/2014/main" id="{4496EBA0-DF05-A7E9-7869-DA8D63CF9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2" y="0"/>
            <a:ext cx="14094299" cy="792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103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98E7-535F-06BB-F6E8-41C922B1B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Getting started with P5JS">
            <a:extLst>
              <a:ext uri="{FF2B5EF4-FFF2-40B4-BE49-F238E27FC236}">
                <a16:creationId xmlns:a16="http://schemas.microsoft.com/office/drawing/2014/main" id="{6A1F654B-0492-3385-60D7-08305A7CF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5.js">
            <a:extLst>
              <a:ext uri="{FF2B5EF4-FFF2-40B4-BE49-F238E27FC236}">
                <a16:creationId xmlns:a16="http://schemas.microsoft.com/office/drawing/2014/main" id="{B0671341-EDA1-2DF0-ED82-E1282A05E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144" y="4907756"/>
            <a:ext cx="1619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541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8929F-D58F-4C41-D13E-CE87A345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endParaRPr lang="nl-NL" sz="44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634C61-DA56-51CC-DBD1-9D771BB4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endParaRPr lang="nl-NL"/>
          </a:p>
        </p:txBody>
      </p:sp>
      <p:pic>
        <p:nvPicPr>
          <p:cNvPr id="4" name="Picture 3" descr="Olieverfschilderij van wolken">
            <a:extLst>
              <a:ext uri="{FF2B5EF4-FFF2-40B4-BE49-F238E27FC236}">
                <a16:creationId xmlns:a16="http://schemas.microsoft.com/office/drawing/2014/main" id="{757F34B3-B9CB-135E-59F9-2F0547E5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7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pic>
        <p:nvPicPr>
          <p:cNvPr id="3074" name="Picture 2" descr="clang">
            <a:extLst>
              <a:ext uri="{FF2B5EF4-FFF2-40B4-BE49-F238E27FC236}">
                <a16:creationId xmlns:a16="http://schemas.microsoft.com/office/drawing/2014/main" id="{2E80A442-2818-7256-D554-08E211767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" y="-2178"/>
            <a:ext cx="12188132" cy="686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stalling OpenFrameworks - Visual Studio 2019 Workaround - YouTube">
            <a:extLst>
              <a:ext uri="{FF2B5EF4-FFF2-40B4-BE49-F238E27FC236}">
                <a16:creationId xmlns:a16="http://schemas.microsoft.com/office/drawing/2014/main" id="{BA8500D7-C8A8-A352-1AC3-E2E70A1D2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33972" r="61312" b="31985"/>
          <a:stretch/>
        </p:blipFill>
        <p:spPr bwMode="auto">
          <a:xfrm>
            <a:off x="4773855" y="347016"/>
            <a:ext cx="1609940" cy="116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46875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c6f5e8f-7014-49ee-a8b7-eb20704ae48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2EFCE9BC72B346BB7D3B6CC5E73532" ma:contentTypeVersion="6" ma:contentTypeDescription="Create a new document." ma:contentTypeScope="" ma:versionID="7196e4794836be72ee4d993d121b3422">
  <xsd:schema xmlns:xsd="http://www.w3.org/2001/XMLSchema" xmlns:xs="http://www.w3.org/2001/XMLSchema" xmlns:p="http://schemas.microsoft.com/office/2006/metadata/properties" xmlns:ns3="4c6f5e8f-7014-49ee-a8b7-eb20704ae48c" targetNamespace="http://schemas.microsoft.com/office/2006/metadata/properties" ma:root="true" ma:fieldsID="7196f4b09446cd9fb8f28d0fa2d75b9c" ns3:_="">
    <xsd:import namespace="4c6f5e8f-7014-49ee-a8b7-eb20704ae48c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6f5e8f-7014-49ee-a8b7-eb20704ae48c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045227-5724-4DBF-9712-031B1BFB2C3C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4c6f5e8f-7014-49ee-a8b7-eb20704ae48c"/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06210A-A347-46DE-9568-7D400777F6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6f5e8f-7014-49ee-a8b7-eb20704ae4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{0BA97967-A964-4C90-854C-C8441A2C2BD6}tf22318419_win32</Template>
  <TotalTime>1978</TotalTime>
  <Words>222</Words>
  <Application>Microsoft Office PowerPoint</Application>
  <PresentationFormat>Widescreen</PresentationFormat>
  <Paragraphs>45</Paragraphs>
  <Slides>27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Tenorite</vt:lpstr>
      <vt:lpstr>Custom</vt:lpstr>
      <vt:lpstr>Projection Mapping  Show control II</vt:lpstr>
      <vt:lpstr>24 October First mini-Expo</vt:lpstr>
      <vt:lpstr>PowerPoint Presentation</vt:lpstr>
      <vt:lpstr>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Advice: Choose 1 or 2 and take the Pain</vt:lpstr>
      <vt:lpstr>Show  Control</vt:lpstr>
      <vt:lpstr>Scenes/Cues</vt:lpstr>
      <vt:lpstr>Look back</vt:lpstr>
      <vt:lpstr>Keyboard</vt:lpstr>
      <vt:lpstr>Scheduling</vt:lpstr>
      <vt:lpstr>Challenge</vt:lpstr>
      <vt:lpstr>PowerPoint Presentation</vt:lpstr>
      <vt:lpstr>PowerPoint Presentation</vt:lpstr>
      <vt:lpstr>PowerPoint Presentation</vt:lpstr>
      <vt:lpstr>PowerPoint Presentation</vt:lpstr>
      <vt:lpstr>Challenge 2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Raul Leal Rodriguez</dc:creator>
  <cp:lastModifiedBy>Raul Leal Rodriguez</cp:lastModifiedBy>
  <cp:revision>9</cp:revision>
  <dcterms:created xsi:type="dcterms:W3CDTF">2024-09-02T07:20:24Z</dcterms:created>
  <dcterms:modified xsi:type="dcterms:W3CDTF">2024-09-23T08:04:02Z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0x0101009D2EFCE9BC72B346BB7D3B6CC5E73532</vt:lpwstr>
  </property>
</Properties>
</file>